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0668" y="617799"/>
            <a:ext cx="1612822" cy="4361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2463" y="4157582"/>
            <a:ext cx="8096487" cy="280792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90080" y="8533120"/>
            <a:ext cx="4184800" cy="11830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106" y="617799"/>
            <a:ext cx="776614" cy="494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3240" y="8311720"/>
            <a:ext cx="801853" cy="6152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59274" y="1684087"/>
            <a:ext cx="4760724" cy="41696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0695" y="5279933"/>
            <a:ext cx="7156564" cy="18217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3617" y="6914550"/>
            <a:ext cx="9259817" cy="8128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3197" y="8311716"/>
            <a:ext cx="649904" cy="6152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81" y="445594"/>
            <a:ext cx="894880" cy="9659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02667" y="9704477"/>
            <a:ext cx="1013483" cy="3958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59187" cy="6095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4418662" cy="1799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6722" y="8599617"/>
            <a:ext cx="8466198" cy="13442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9540" y="1870031"/>
            <a:ext cx="12783700" cy="64988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13281" cy="6095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4418662" cy="1799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6722" y="8599617"/>
            <a:ext cx="8466198" cy="13442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9540" y="1870031"/>
            <a:ext cx="12783700" cy="6498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91071" y="3282441"/>
            <a:ext cx="10410446" cy="2191673"/>
            <a:chOff x="2291071" y="3282441"/>
            <a:chExt cx="10410446" cy="21916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1071" y="3282441"/>
              <a:ext cx="10410446" cy="2191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91071" y="5474114"/>
            <a:ext cx="10469355" cy="1796800"/>
            <a:chOff x="2291071" y="5474114"/>
            <a:chExt cx="10469355" cy="17968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91071" y="5474114"/>
              <a:ext cx="10469355" cy="1796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10614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4418662" cy="1799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79356" y="8978002"/>
            <a:ext cx="10034290" cy="742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86730" y="2148058"/>
            <a:ext cx="8225115" cy="6486818"/>
            <a:chOff x="7786730" y="2148058"/>
            <a:chExt cx="8225115" cy="64868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6730" y="2148058"/>
              <a:ext cx="8225115" cy="648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2148058"/>
            <a:ext cx="7786730" cy="6486818"/>
            <a:chOff x="0" y="2148058"/>
            <a:chExt cx="7786730" cy="64868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148058"/>
              <a:ext cx="7786730" cy="6486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2614" cy="6095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4418662" cy="1799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0091" y="2004978"/>
            <a:ext cx="12712769" cy="82935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18805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4418662" cy="1799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3328" y="9270068"/>
            <a:ext cx="11935274" cy="8128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1707" y="2109874"/>
            <a:ext cx="13148537" cy="6855220"/>
            <a:chOff x="1301707" y="2109874"/>
            <a:chExt cx="13148537" cy="68552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1707" y="2109874"/>
              <a:ext cx="13148537" cy="68552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6995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4418662" cy="1799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2731085"/>
            <a:ext cx="16437722" cy="64768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79773" y="1684087"/>
            <a:ext cx="4550543" cy="41696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0591" y="5279933"/>
            <a:ext cx="9856644" cy="185017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4235" y="8311716"/>
            <a:ext cx="717060" cy="60950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81" y="445594"/>
            <a:ext cx="894880" cy="9659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38763" y="9704477"/>
            <a:ext cx="2377417" cy="39587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60954" y="8311716"/>
            <a:ext cx="718475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43" y="260286"/>
            <a:ext cx="4397893" cy="1827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268022"/>
            <a:ext cx="12768904" cy="5948136"/>
            <a:chOff x="0" y="2268022"/>
            <a:chExt cx="12768904" cy="59481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268022"/>
              <a:ext cx="12768904" cy="59481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5868" y="8677112"/>
            <a:ext cx="12379129" cy="7448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6233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6172623" cy="180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6722" y="8599617"/>
            <a:ext cx="7786649" cy="13492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031746"/>
            <a:ext cx="6171429" cy="5658299"/>
            <a:chOff x="0" y="2031746"/>
            <a:chExt cx="6171429" cy="56582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031746"/>
              <a:ext cx="6171429" cy="56582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30049" y="2057143"/>
            <a:ext cx="5825616" cy="6171429"/>
            <a:chOff x="6230049" y="2057143"/>
            <a:chExt cx="5825616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0049" y="2057143"/>
              <a:ext cx="5825616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24297" y="2057143"/>
            <a:ext cx="5636996" cy="6171429"/>
            <a:chOff x="10624297" y="2057143"/>
            <a:chExt cx="5636996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24297" y="2057143"/>
              <a:ext cx="563699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7374" y="9447873"/>
            <a:ext cx="18247619" cy="164571"/>
            <a:chOff x="1567374" y="9447873"/>
            <a:chExt cx="18247619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567374" y="9447873"/>
              <a:ext cx="18247619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3057" y="-609524"/>
            <a:ext cx="7499800" cy="11009524"/>
            <a:chOff x="1643057" y="-609524"/>
            <a:chExt cx="7499800" cy="110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3057" y="-609524"/>
              <a:ext cx="7499800" cy="110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9419" y="8311720"/>
            <a:ext cx="855947" cy="6152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48315" y="2484493"/>
            <a:ext cx="2715248" cy="20820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07264" y="4390467"/>
            <a:ext cx="1100624" cy="12430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69420" y="5614105"/>
            <a:ext cx="1809531" cy="6171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88331" y="6204845"/>
            <a:ext cx="1323311" cy="4466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53974" y="4390467"/>
            <a:ext cx="1266103" cy="12430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18896" y="5537058"/>
            <a:ext cx="1511792" cy="6157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474" y="6132216"/>
            <a:ext cx="1851672" cy="4466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3581" y="445594"/>
            <a:ext cx="894880" cy="965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22286" y="9582001"/>
            <a:ext cx="1214661" cy="3958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65511" y="8315562"/>
            <a:ext cx="1504686" cy="6253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07264" y="7076591"/>
            <a:ext cx="1252248" cy="12430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054696" y="4702247"/>
            <a:ext cx="11230934" cy="164571"/>
            <a:chOff x="-4054696" y="4702247"/>
            <a:chExt cx="11230934" cy="164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6200000">
              <a:off x="-4054696" y="4702247"/>
              <a:ext cx="11230934" cy="16457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402702" y="8867797"/>
            <a:ext cx="2948051" cy="42028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53280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6172623" cy="180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4207" y="8599617"/>
            <a:ext cx="7583494" cy="13492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793840"/>
            <a:ext cx="6734605" cy="6575017"/>
            <a:chOff x="0" y="1793840"/>
            <a:chExt cx="6734605" cy="65750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793840"/>
              <a:ext cx="6734605" cy="65750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4605" y="1498533"/>
            <a:ext cx="7132550" cy="6870324"/>
            <a:chOff x="6734605" y="1498533"/>
            <a:chExt cx="7132550" cy="68703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4605" y="1498533"/>
              <a:ext cx="7132550" cy="68703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86996" cy="6095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6172623" cy="180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15928" y="8838320"/>
            <a:ext cx="11501014" cy="8195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126532" y="2023802"/>
            <a:ext cx="20564254" cy="623811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41090" cy="6095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43" y="260286"/>
            <a:ext cx="4397893" cy="1827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1166" y="8698637"/>
            <a:ext cx="9618385" cy="14239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40406" y="2057143"/>
            <a:ext cx="7304013" cy="6171429"/>
            <a:chOff x="7240406" y="2057143"/>
            <a:chExt cx="7304013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40406" y="2057143"/>
              <a:ext cx="7304013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3321" y="2057143"/>
            <a:ext cx="5727086" cy="6171429"/>
            <a:chOff x="1513321" y="2057143"/>
            <a:chExt cx="5727086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3321" y="2057143"/>
              <a:ext cx="5727086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72991" y="1485835"/>
            <a:ext cx="6171429" cy="556223"/>
            <a:chOff x="8372991" y="1485835"/>
            <a:chExt cx="6171429" cy="5562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72991" y="1485835"/>
              <a:ext cx="6171429" cy="556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38423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43" y="260286"/>
            <a:ext cx="4397893" cy="1827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6927" y="2248846"/>
            <a:ext cx="12768904" cy="5948136"/>
            <a:chOff x="1336927" y="2248846"/>
            <a:chExt cx="12768904" cy="59481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6927" y="2248846"/>
              <a:ext cx="12768904" cy="59481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3367" y="8572302"/>
            <a:ext cx="8749873" cy="142396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50423" cy="6095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43" y="260286"/>
            <a:ext cx="4397893" cy="1827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863" y="8572302"/>
            <a:ext cx="10398061" cy="742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233373"/>
            <a:ext cx="9142857" cy="5549230"/>
            <a:chOff x="0" y="2233373"/>
            <a:chExt cx="9142857" cy="55492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233373"/>
              <a:ext cx="9142857" cy="55492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233373"/>
            <a:ext cx="7294865" cy="2674784"/>
            <a:chOff x="9142857" y="2233373"/>
            <a:chExt cx="7294865" cy="26747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2233373"/>
              <a:ext cx="7294865" cy="2674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46613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43" y="260286"/>
            <a:ext cx="4397893" cy="1827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6954" y="2240899"/>
            <a:ext cx="12422142" cy="804481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54804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43" y="260286"/>
            <a:ext cx="4397893" cy="1827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3021068"/>
            <a:ext cx="9142857" cy="3533375"/>
            <a:chOff x="0" y="3021068"/>
            <a:chExt cx="9142857" cy="35333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021068"/>
              <a:ext cx="9142857" cy="35333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3021068"/>
            <a:ext cx="7294865" cy="5613807"/>
            <a:chOff x="9142857" y="3021068"/>
            <a:chExt cx="7294865" cy="56138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3021068"/>
              <a:ext cx="7294865" cy="561380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7113" y="8838320"/>
            <a:ext cx="11645778" cy="8128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32203" y="2185178"/>
            <a:ext cx="11794246" cy="81282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49090" cy="6095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43" y="260286"/>
            <a:ext cx="4397893" cy="1827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90117" y="2003364"/>
            <a:ext cx="12618315" cy="831110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32382" y="8311716"/>
            <a:ext cx="681594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43" y="260286"/>
            <a:ext cx="4397893" cy="1827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6927" y="2248846"/>
            <a:ext cx="12768904" cy="5948136"/>
            <a:chOff x="1336927" y="2248846"/>
            <a:chExt cx="12768904" cy="59481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6927" y="2248846"/>
              <a:ext cx="12768904" cy="59481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2125" y="8838320"/>
            <a:ext cx="10721358" cy="744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54042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43" y="260286"/>
            <a:ext cx="4397893" cy="1827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6927" y="2248846"/>
            <a:ext cx="12768904" cy="5948136"/>
            <a:chOff x="1336927" y="2248846"/>
            <a:chExt cx="12768904" cy="59481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6927" y="2248846"/>
              <a:ext cx="12768904" cy="59481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2122" y="8838322"/>
            <a:ext cx="10483161" cy="13655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27852" y="6629812"/>
            <a:ext cx="7881119" cy="1975268"/>
            <a:chOff x="8527852" y="6629812"/>
            <a:chExt cx="7881119" cy="19752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27852" y="6629812"/>
              <a:ext cx="7881119" cy="197526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27852" y="1298467"/>
            <a:ext cx="7881119" cy="53313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761092" cy="61522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784" y="1684089"/>
            <a:ext cx="3692006" cy="41696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5371" y="5279933"/>
            <a:ext cx="5353959" cy="18260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0484" y="6842855"/>
            <a:ext cx="2408240" cy="8128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629" y="9704477"/>
            <a:ext cx="621292" cy="39587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75430" y="617799"/>
            <a:ext cx="1908060" cy="4592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102" y="4851232"/>
            <a:ext cx="6877978" cy="1590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2106" y="617799"/>
            <a:ext cx="776614" cy="4948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7630" y="617799"/>
            <a:ext cx="2614954" cy="449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84954" y="8249621"/>
            <a:ext cx="629514" cy="6152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3421" y="5900240"/>
            <a:ext cx="9867712" cy="29880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629" y="9704477"/>
            <a:ext cx="1131451" cy="3572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64711" cy="6095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11785519" cy="18038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36506" y="8599615"/>
            <a:ext cx="12327819" cy="13472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86745" y="1945618"/>
            <a:ext cx="3654779" cy="6438294"/>
            <a:chOff x="7386745" y="1945618"/>
            <a:chExt cx="3654779" cy="64382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86745" y="1945618"/>
              <a:ext cx="3654779" cy="64382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08596" y="3391391"/>
            <a:ext cx="6697331" cy="3971174"/>
            <a:chOff x="8908596" y="3391391"/>
            <a:chExt cx="6697331" cy="39711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08596" y="3391391"/>
              <a:ext cx="6697331" cy="39711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4088" y="2002645"/>
            <a:ext cx="5209618" cy="6366212"/>
            <a:chOff x="654088" y="2002645"/>
            <a:chExt cx="5209618" cy="63662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088" y="2002645"/>
              <a:ext cx="5209618" cy="6366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76901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11785519" cy="18038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84855" y="8854855"/>
            <a:ext cx="13140440" cy="1348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6945" y="4696635"/>
            <a:ext cx="6389314" cy="2435271"/>
            <a:chOff x="196945" y="4696635"/>
            <a:chExt cx="6389314" cy="24352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945" y="4696635"/>
              <a:ext cx="6389314" cy="24352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86259" y="2490760"/>
            <a:ext cx="3503289" cy="6171429"/>
            <a:chOff x="6586259" y="2490760"/>
            <a:chExt cx="350328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86259" y="2490760"/>
              <a:ext cx="350328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87500" y="2490760"/>
            <a:ext cx="5050222" cy="6171429"/>
            <a:chOff x="11387500" y="2490760"/>
            <a:chExt cx="5050222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87500" y="2490760"/>
              <a:ext cx="5050222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89548" y="5266422"/>
            <a:ext cx="1214190" cy="673245"/>
            <a:chOff x="10089548" y="5266422"/>
            <a:chExt cx="1214190" cy="6732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89548" y="5266422"/>
              <a:ext cx="1214190" cy="6732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80901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11785519" cy="18038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50125" y="8943744"/>
            <a:ext cx="9682210" cy="7398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4246" y="1901058"/>
            <a:ext cx="13905750" cy="69528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65282" cy="6095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11785519" cy="18038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3004" y="8599615"/>
            <a:ext cx="9267139" cy="13442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4248641"/>
            <a:ext cx="6171429" cy="4000506"/>
            <a:chOff x="0" y="4248641"/>
            <a:chExt cx="6171429" cy="40005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4248641"/>
              <a:ext cx="6171429" cy="40005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77929" y="2860463"/>
            <a:ext cx="9759793" cy="5021636"/>
            <a:chOff x="6677929" y="2860463"/>
            <a:chExt cx="9759793" cy="50216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77929" y="2860463"/>
              <a:ext cx="9759793" cy="50216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698" y="2291739"/>
            <a:ext cx="6153631" cy="1956902"/>
            <a:chOff x="-12698" y="2291739"/>
            <a:chExt cx="6153631" cy="19569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2698" y="2291739"/>
              <a:ext cx="6153631" cy="19569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84901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11785519" cy="18038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85165" y="9011835"/>
            <a:ext cx="10031787" cy="13492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47738" y="1714705"/>
            <a:ext cx="10272921" cy="7266212"/>
            <a:chOff x="2647738" y="1714705"/>
            <a:chExt cx="10272921" cy="72662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7738" y="1714705"/>
              <a:ext cx="10272921" cy="7266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80901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11785519" cy="18038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13617" y="8892947"/>
            <a:ext cx="8434077" cy="14172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92982" y="1989947"/>
            <a:ext cx="10205698" cy="6808214"/>
            <a:chOff x="1892982" y="1989947"/>
            <a:chExt cx="10205698" cy="68082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2982" y="1989947"/>
              <a:ext cx="10205698" cy="68082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2022-05-23T15:27:11Z</dcterms:created>
  <dcterms:modified xsi:type="dcterms:W3CDTF">2022-05-23T15:27:11Z</dcterms:modified>
</cp:coreProperties>
</file>